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57" r:id="rId5"/>
    <p:sldId id="277" r:id="rId6"/>
    <p:sldId id="259" r:id="rId7"/>
    <p:sldId id="260" r:id="rId8"/>
    <p:sldId id="261" r:id="rId9"/>
    <p:sldId id="264" r:id="rId10"/>
    <p:sldId id="270" r:id="rId11"/>
    <p:sldId id="265" r:id="rId12"/>
    <p:sldId id="271" r:id="rId13"/>
    <p:sldId id="269" r:id="rId14"/>
    <p:sldId id="272" r:id="rId15"/>
    <p:sldId id="266" r:id="rId16"/>
    <p:sldId id="262" r:id="rId17"/>
    <p:sldId id="273" r:id="rId18"/>
    <p:sldId id="263" r:id="rId19"/>
    <p:sldId id="276" r:id="rId20"/>
    <p:sldId id="274" r:id="rId21"/>
    <p:sldId id="278" r:id="rId22"/>
    <p:sldId id="279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25" d="100"/>
          <a:sy n="25" d="100"/>
        </p:scale>
        <p:origin x="16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F5B9F-13F6-4C58-A09D-926B6A694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C4E7668-930C-4D55-8EFC-A0335A285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84716B-6A6B-44F8-A1D6-340621E1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7ED0BB8-CA39-42F2-B03B-B64C3660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96C641-EF5A-4B27-9F6B-20AF1A58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539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8CDEFA-78A0-441E-9529-B897B80B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EE7B2BE-77F8-46E5-8B62-DCF665E4D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75E44B-BBCC-4C8A-A32F-8316A0D6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A1A371-6C54-45F2-8FF6-1E20CC65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C102A7-D43E-4EDD-874F-E4CA1464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577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05E442A-6704-4C6F-8E36-9C3E03430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42509C-38E9-4226-955A-DF3AF11D1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183D674-EE10-4ED5-9457-849FB4B7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3E24F9-7AD2-4ED6-B4A8-A0EB4499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0BB8AB-F9F6-46D6-B1DB-CD1420EA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316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4DC207-BE77-4334-9C29-6A3721C0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CC021A-B7AF-4D4E-99EA-BEF7E1964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C7464E1-FC20-43D5-B624-8F662118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F400A30-3FF0-4815-9812-C624E6F6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8A2AC21-8361-48CC-B40B-96F708A3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6997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A2C78-17E5-4908-929F-2ED3E710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868892-DB44-4233-A199-7E525349E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E36E4C-2D8B-46E2-8A9E-C4F4E65A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EEB2EA-3671-42DD-9708-ECCF0ABC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44EDA2-395F-46A3-B2EA-0A59F997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950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6F7897-CFE1-446E-837F-E3FA6FE9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E80218-B9C9-45BE-8A83-042287179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5529FD0-EFE6-4A8E-B02B-F5EECA77F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2C218B7-034A-4FA4-BFA4-F32A4071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2575D3-8779-49EC-AC5A-0DEEE8E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FDB85D6-6453-4188-91E3-AB563A5F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089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618EB-D7FB-4776-8582-BEE13833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324DD2-6143-4F86-8267-4E9F5164D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ED4964-9772-4739-8658-F687938E2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02E4B29-DB3F-41CF-B3FB-6072D6C3B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3D8DCD-3859-455B-9EE1-0AAC31389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CCADA38-B762-490E-8936-E0D632ED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F46AEF9-8065-4A48-850B-65C0CA3B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E7C5C5F-8B28-4431-AC11-FF5E1FB8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155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1A3100-585C-4C20-8023-BCFDE5B8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D7B7181-8B24-4EF2-B2F2-999C8D31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70054DB-13E5-4F45-A639-E0428727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6CBF041-F970-42B3-B73B-BD327376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669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E717B6A-F790-444D-BD56-6859207E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A3C0205-8741-4EEF-8770-3C4ADB05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1CF82FF-BB7B-44C3-AFD1-B9996274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478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F67B7-2EE4-4FCC-B35F-1677C689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52758B-11D6-488F-B49C-DBB801C4E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5E52D24-B1D2-4E89-BC14-AB244B7A3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2D14BAD-AD30-40AB-A20B-D848056F9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12CB0F8-0027-4A53-8626-5759A15F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7005713-0FF9-464D-B576-D6A40F94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300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09B6D-555D-4E65-A996-EEE821D6E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A7B1CE4-2B03-4030-BA33-8DFDBCE7F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633D8B5-0C00-4FCD-B4B7-A3921F622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C30CECE-D4B6-4BE5-880C-8EC4D4F2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EE51ECD-4B68-4E0D-A4E0-AA8E844A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27B9449-A51A-49BA-AD52-60B0EF86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698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8C28F0-EDB6-4DE1-A9DD-B70C7F78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EBC2887-F7B1-4195-9432-1A98B11E7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1DE96E-A8E9-4171-BE38-E6F57C956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3E40A97-6DDF-42A6-80DD-559F10D10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44A9A90-82CF-40A3-82D4-26067F6B8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311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8E0D2-D2AC-4EA0-91DC-FF4F09E4F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09/03:</a:t>
            </a:r>
            <a:br>
              <a:rPr lang="nl-NL" dirty="0"/>
            </a:br>
            <a:r>
              <a:rPr lang="nl-NL" dirty="0"/>
              <a:t>Hot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Cold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01432F0-673D-45B3-8140-9CF3208E0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7798"/>
            <a:ext cx="9144000" cy="1655762"/>
          </a:xfrm>
        </p:spPr>
        <p:txBody>
          <a:bodyPr/>
          <a:lstStyle/>
          <a:p>
            <a:r>
              <a:rPr lang="nl-NL" dirty="0"/>
              <a:t>Joren Janzing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020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 Warm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1DF2831-C7C9-4571-82BD-B88C76384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4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 Low </a:t>
            </a:r>
            <a:r>
              <a:rPr lang="nl-NL" dirty="0" err="1"/>
              <a:t>Melt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C95A93-A276-4AD4-B38D-BD22BD1B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 </a:t>
            </a:r>
            <a:r>
              <a:rPr lang="nl-NL" dirty="0" err="1"/>
              <a:t>Cold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25FADDC-565F-490F-8BC9-0DAF540BD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2138589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5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76-7D1B-44B7-80BD-7570005D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1940s!!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DEB3E7F-2047-4461-A034-B109E58F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8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2D99-3D74-41C8-ADB0-74AD2890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Winds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events: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BF8C4D-5F67-4FAD-82EF-1A2B85EEE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Melt</a:t>
            </a:r>
            <a:r>
              <a:rPr lang="nl-NL" dirty="0"/>
              <a:t> events: </a:t>
            </a:r>
            <a:r>
              <a:rPr lang="nl-NL" dirty="0" err="1"/>
              <a:t>anomaly</a:t>
            </a:r>
            <a:r>
              <a:rPr lang="nl-NL" dirty="0"/>
              <a:t> moves </a:t>
            </a:r>
            <a:r>
              <a:rPr lang="nl-NL" dirty="0" err="1"/>
              <a:t>from</a:t>
            </a:r>
            <a:r>
              <a:rPr lang="nl-NL" dirty="0"/>
              <a:t> west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east</a:t>
            </a:r>
            <a:r>
              <a:rPr lang="nl-NL" dirty="0"/>
              <a:t>, </a:t>
            </a:r>
            <a:r>
              <a:rPr lang="nl-NL" dirty="0" err="1"/>
              <a:t>focusses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shelfbreak</a:t>
            </a:r>
            <a:r>
              <a:rPr lang="nl-NL" dirty="0"/>
              <a:t>!</a:t>
            </a:r>
          </a:p>
          <a:p>
            <a:r>
              <a:rPr lang="nl-NL" dirty="0" err="1"/>
              <a:t>Temperature</a:t>
            </a:r>
            <a:r>
              <a:rPr lang="nl-NL" dirty="0"/>
              <a:t> events: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further</a:t>
            </a:r>
            <a:r>
              <a:rPr lang="nl-NL" dirty="0"/>
              <a:t> off </a:t>
            </a:r>
            <a:r>
              <a:rPr lang="nl-NL" dirty="0" err="1"/>
              <a:t>coast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848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5EF72-CBFF-4255-8252-946DB868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Curl</a:t>
            </a:r>
            <a:r>
              <a:rPr lang="nl-NL" dirty="0"/>
              <a:t> High/Low</a:t>
            </a:r>
          </a:p>
        </p:txBody>
      </p:sp>
      <p:pic>
        <p:nvPicPr>
          <p:cNvPr id="3" name="Afbeelding 2" descr="Afbeelding met tekst, schermafbeelding, elektronica&#10;&#10;Automatisch gegenereerde beschrijving">
            <a:extLst>
              <a:ext uri="{FF2B5EF4-FFF2-40B4-BE49-F238E27FC236}">
                <a16:creationId xmlns:a16="http://schemas.microsoft.com/office/drawing/2014/main" id="{C7EFEE9E-E6B9-4D27-BC56-F5D9592DD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214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6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Temperature</a:t>
            </a:r>
            <a:r>
              <a:rPr lang="nl-NL" dirty="0"/>
              <a:t> Warm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D04AB0-D76B-4112-B39D-3723A61DF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565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9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Temperature</a:t>
            </a:r>
            <a:r>
              <a:rPr lang="nl-NL" dirty="0"/>
              <a:t> High </a:t>
            </a:r>
            <a:r>
              <a:rPr lang="nl-NL" dirty="0" err="1"/>
              <a:t>melt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35D6B2D-684A-4E46-89A0-AA83A4D32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589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1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Temperature</a:t>
            </a:r>
            <a:r>
              <a:rPr lang="nl-NL" dirty="0"/>
              <a:t> </a:t>
            </a:r>
            <a:r>
              <a:rPr lang="nl-NL" dirty="0" err="1"/>
              <a:t>Cold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B36716D-33E9-4168-9D51-353E6FF6F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5" y="1884903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48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D6BD5C4-ACA0-4DEF-9396-9A9B0F11A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7" y="1814564"/>
            <a:ext cx="12192000" cy="4354286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DBD9D5B-D1DB-4E57-AC9A-DD652F943E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Temperature</a:t>
            </a:r>
            <a:r>
              <a:rPr lang="nl-NL" dirty="0"/>
              <a:t> Low </a:t>
            </a:r>
            <a:r>
              <a:rPr lang="nl-NL" dirty="0" err="1"/>
              <a:t>Melt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37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E179F-6C05-47D1-9878-F344A99A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99B3A5-4C05-490E-9A6F-CD39F5A24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events?</a:t>
            </a:r>
          </a:p>
          <a:p>
            <a:r>
              <a:rPr lang="nl-NL" dirty="0" err="1"/>
              <a:t>Composites</a:t>
            </a:r>
            <a:r>
              <a:rPr lang="nl-NL" dirty="0"/>
              <a:t>: movie time!</a:t>
            </a:r>
          </a:p>
        </p:txBody>
      </p:sp>
    </p:spTree>
    <p:extLst>
      <p:ext uri="{BB962C8B-B14F-4D97-AF65-F5344CB8AC3E}">
        <p14:creationId xmlns:p14="http://schemas.microsoft.com/office/powerpoint/2010/main" val="3975504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82CD9-E12D-4485-B040-6AC54AA2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1940</a:t>
            </a:r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F0AE3CB8-2A20-43D0-9C0E-2544329DE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589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25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5C9FC-9A34-47FC-A82E-E0549EE7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Temperature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31E115-C4D9-4546-925C-21476CB1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is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already</a:t>
            </a:r>
            <a:r>
              <a:rPr lang="nl-NL" dirty="0"/>
              <a:t> warm water present?</a:t>
            </a:r>
          </a:p>
        </p:txBody>
      </p:sp>
    </p:spTree>
    <p:extLst>
      <p:ext uri="{BB962C8B-B14F-4D97-AF65-F5344CB8AC3E}">
        <p14:creationId xmlns:p14="http://schemas.microsoft.com/office/powerpoint/2010/main" val="3391600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AAED3-B3EC-49F8-BB5E-B124E13B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steps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B8CAB6-9CE9-4ADF-96A7-5661DF953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Cross </a:t>
            </a:r>
            <a:r>
              <a:rPr lang="nl-NL" dirty="0" err="1"/>
              <a:t>sections</a:t>
            </a:r>
            <a:r>
              <a:rPr lang="nl-NL" dirty="0"/>
              <a:t>.</a:t>
            </a:r>
          </a:p>
          <a:p>
            <a:r>
              <a:rPr lang="nl-NL" dirty="0" err="1"/>
              <a:t>Velocity</a:t>
            </a:r>
            <a:r>
              <a:rPr lang="nl-NL" dirty="0"/>
              <a:t>?</a:t>
            </a:r>
          </a:p>
          <a:p>
            <a:r>
              <a:rPr lang="nl-NL" dirty="0"/>
              <a:t>5 </a:t>
            </a:r>
            <a:r>
              <a:rPr lang="nl-NL" dirty="0" err="1"/>
              <a:t>year</a:t>
            </a:r>
            <a:r>
              <a:rPr lang="nl-NL" dirty="0"/>
              <a:t> running </a:t>
            </a:r>
            <a:r>
              <a:rPr lang="nl-NL" dirty="0" err="1"/>
              <a:t>mean</a:t>
            </a:r>
            <a:r>
              <a:rPr lang="nl-NL" dirty="0"/>
              <a:t> check?</a:t>
            </a:r>
          </a:p>
          <a:p>
            <a:r>
              <a:rPr lang="nl-NL" dirty="0" err="1"/>
              <a:t>Anomaly</a:t>
            </a:r>
            <a:r>
              <a:rPr lang="nl-NL" dirty="0"/>
              <a:t> of 1940 </a:t>
            </a:r>
            <a:r>
              <a:rPr lang="nl-NL" dirty="0" err="1"/>
              <a:t>wrt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</a:t>
            </a:r>
          </a:p>
          <a:p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90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2D99-3D74-41C8-ADB0-74AD2890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events: 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define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BF8C4D-5F67-4FAD-82EF-1A2B85EEE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Take 24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r>
              <a:rPr lang="nl-NL" dirty="0"/>
              <a:t>, </a:t>
            </a:r>
            <a:r>
              <a:rPr lang="nl-NL" dirty="0" err="1"/>
              <a:t>detrend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25 </a:t>
            </a:r>
            <a:r>
              <a:rPr lang="nl-NL" dirty="0" err="1"/>
              <a:t>year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r>
              <a:rPr lang="nl-NL" dirty="0"/>
              <a:t>.</a:t>
            </a:r>
          </a:p>
          <a:p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threshold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arbitrary</a:t>
            </a:r>
            <a:r>
              <a:rPr lang="nl-NL" dirty="0"/>
              <a:t>? </a:t>
            </a:r>
          </a:p>
          <a:p>
            <a:r>
              <a:rPr lang="nl-NL" dirty="0" err="1"/>
              <a:t>Composites</a:t>
            </a:r>
            <a:r>
              <a:rPr lang="nl-NL" dirty="0"/>
              <a:t> are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aligned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first </a:t>
            </a:r>
            <a:r>
              <a:rPr lang="nl-NL" dirty="0" err="1"/>
              <a:t>month</a:t>
            </a:r>
            <a:r>
              <a:rPr lang="nl-NL" dirty="0"/>
              <a:t> of </a:t>
            </a:r>
            <a:r>
              <a:rPr lang="nl-NL" dirty="0" err="1"/>
              <a:t>detection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physical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it</a:t>
            </a:r>
            <a:r>
              <a:rPr lang="nl-NL" dirty="0"/>
              <a:t>?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peak?</a:t>
            </a:r>
          </a:p>
        </p:txBody>
      </p:sp>
    </p:spTree>
    <p:extLst>
      <p:ext uri="{BB962C8B-B14F-4D97-AF65-F5344CB8AC3E}">
        <p14:creationId xmlns:p14="http://schemas.microsoft.com/office/powerpoint/2010/main" val="200353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403D22A-96FE-4EB0-8CDE-51961B580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09F1D80-B3BC-4718-AEB4-AED285BC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07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4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493A955-99F7-4377-96AA-1F77E12DA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5" t="21285" r="49056" b="35269"/>
          <a:stretch/>
        </p:blipFill>
        <p:spPr>
          <a:xfrm>
            <a:off x="1320069" y="1101875"/>
            <a:ext cx="9551862" cy="46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5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FA41C-62F6-4BD4-87C4-02DDA6B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threshold</a:t>
            </a:r>
            <a:r>
              <a:rPr lang="nl-NL" dirty="0"/>
              <a:t>? </a:t>
            </a:r>
            <a:r>
              <a:rPr lang="nl-NL" dirty="0" err="1"/>
              <a:t>Define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melt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950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A8C2A-91B1-46E9-A427-CBB88AFF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do </a:t>
            </a:r>
            <a:r>
              <a:rPr lang="nl-NL" dirty="0" err="1"/>
              <a:t>they</a:t>
            </a:r>
            <a:r>
              <a:rPr lang="nl-NL" dirty="0"/>
              <a:t> look like?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901CF9-FECC-40E1-9EAE-9CB1EE4A7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Composites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846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 High </a:t>
            </a:r>
            <a:r>
              <a:rPr lang="nl-NL" dirty="0" err="1"/>
              <a:t>Melt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3315494-1EE3-460B-8013-9D60C1C79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683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181</Words>
  <Application>Microsoft Office PowerPoint</Application>
  <PresentationFormat>Breedbeeld</PresentationFormat>
  <Paragraphs>34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Kantoorthema</vt:lpstr>
      <vt:lpstr>Meeting 09/03: Hot and Cold</vt:lpstr>
      <vt:lpstr>Content</vt:lpstr>
      <vt:lpstr>Hot and cold events: How to define them?</vt:lpstr>
      <vt:lpstr>PowerPoint-presentatie</vt:lpstr>
      <vt:lpstr>PowerPoint-presentatie</vt:lpstr>
      <vt:lpstr>PowerPoint-presentatie</vt:lpstr>
      <vt:lpstr>Sensitivity to threshold? Define based on melt?</vt:lpstr>
      <vt:lpstr>What do they look like?</vt:lpstr>
      <vt:lpstr>Wind High Melt</vt:lpstr>
      <vt:lpstr>Wind Warm</vt:lpstr>
      <vt:lpstr>Wind Low Melt</vt:lpstr>
      <vt:lpstr>Wind Cold</vt:lpstr>
      <vt:lpstr>1940s!!</vt:lpstr>
      <vt:lpstr>Winds during events:</vt:lpstr>
      <vt:lpstr>Curl High/Low</vt:lpstr>
      <vt:lpstr>Temperature Warm</vt:lpstr>
      <vt:lpstr>Temperature High melt</vt:lpstr>
      <vt:lpstr>Temperature Cold</vt:lpstr>
      <vt:lpstr>PowerPoint-presentatie</vt:lpstr>
      <vt:lpstr>1940</vt:lpstr>
      <vt:lpstr>Temperature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Janzing, G.W. (Joren)</dc:creator>
  <cp:lastModifiedBy>Janzing, G.W. (Joren)</cp:lastModifiedBy>
  <cp:revision>12</cp:revision>
  <dcterms:created xsi:type="dcterms:W3CDTF">2022-03-08T15:58:51Z</dcterms:created>
  <dcterms:modified xsi:type="dcterms:W3CDTF">2022-03-09T16:50:02Z</dcterms:modified>
</cp:coreProperties>
</file>